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116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44600-7B9A-4F06-9D1E-D24CAF5777BE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46FA4-A6F1-4DAC-8A94-1DEA3E8BB9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03D47-D353-4367-9A0C-7DA294A05EBC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FAB5B-169B-4453-9E49-7E58D240E0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87D4B-F28C-43BC-8D22-28824B1D8584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1BBE5-AB36-4BF6-8E54-6CCC358C45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A3C22-6CC5-4F48-BE60-05CFE04C0A53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5242D-8634-4665-A7EC-F19B050366C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80EF1-29D3-465D-AF8E-523BCA9BC30B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70310-3108-4090-B3EA-9B89B052E90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5338E-9B6A-40DA-92C6-6BFA69D1AF79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D7B13-9041-4933-BD75-A335B89CDE6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6369A-F740-4059-9325-407231FC578A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9C83C-C454-4E7D-98C3-9802A9A7E99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F8BC-A1DB-46E9-94D4-402530EE4BD8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599E-BDEC-4B22-BA1F-7DE648A222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769E-89E2-45A9-B76C-7535136BC146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FBCC5-FD61-4CCD-9D1B-1956D22FB28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309BD-A3C8-425C-92C3-D18952141CB5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04125-0B60-417B-9553-F6B1E641FF5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3341C-EE38-42F9-9FD7-5D79A21F32A5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01B9E-4525-46A3-B839-028BF8AB3E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7D84EF-A97D-4981-B252-519E97DC67C4}" type="datetimeFigureOut">
              <a:rPr lang="tr-TR"/>
              <a:pPr>
                <a:defRPr/>
              </a:pPr>
              <a:t>24.03.2017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754472-E274-4F2D-ABC2-723E1B100A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://www.global.com.tr/images/menu/logo.gif" TargetMode="External"/><Relationship Id="rId13" Type="http://schemas.openxmlformats.org/officeDocument/2006/relationships/image" Target="../media/image7.gif"/><Relationship Id="rId18" Type="http://schemas.openxmlformats.org/officeDocument/2006/relationships/image" Target="../media/image10.png"/><Relationship Id="rId26" Type="http://schemas.openxmlformats.org/officeDocument/2006/relationships/image" Target="../media/image18.jpeg"/><Relationship Id="rId39" Type="http://schemas.openxmlformats.org/officeDocument/2006/relationships/hyperlink" Target="http://tr.wikipedia.org/wiki/Dosya:Logo_of_Opet.jpg" TargetMode="External"/><Relationship Id="rId3" Type="http://schemas.openxmlformats.org/officeDocument/2006/relationships/image" Target="../media/image1.png"/><Relationship Id="rId21" Type="http://schemas.openxmlformats.org/officeDocument/2006/relationships/image" Target="../media/image13.png"/><Relationship Id="rId34" Type="http://schemas.openxmlformats.org/officeDocument/2006/relationships/hyperlink" Target="http://1.bp.blogspot.com/-jovAQoP-nps/UZwSKEQN9dI/AAAAAAAAEVc/JOGzC8G1d1U/s1600/starbucks-coffee-logo.gif" TargetMode="External"/><Relationship Id="rId42" Type="http://schemas.openxmlformats.org/officeDocument/2006/relationships/image" Target="../media/image29.jpeg"/><Relationship Id="rId7" Type="http://schemas.openxmlformats.org/officeDocument/2006/relationships/image" Target="../media/image4.png"/><Relationship Id="rId12" Type="http://schemas.openxmlformats.org/officeDocument/2006/relationships/image" Target="http://www.unilever.com.tr/images/logo_bgbeyaz.gif" TargetMode="External"/><Relationship Id="rId17" Type="http://schemas.openxmlformats.org/officeDocument/2006/relationships/image" Target="../media/image9.png"/><Relationship Id="rId25" Type="http://schemas.openxmlformats.org/officeDocument/2006/relationships/image" Target="../media/image17.jpeg"/><Relationship Id="rId33" Type="http://schemas.openxmlformats.org/officeDocument/2006/relationships/image" Target="../media/image24.gif"/><Relationship Id="rId38" Type="http://schemas.openxmlformats.org/officeDocument/2006/relationships/hyperlink" Target="http://www.google.com.tr/imgres?imgurl=http://www.koctoplulugusporkulubu.com.tr/resimler/logolar/opet_logo.png&amp;imgrefurl=http://www.koctoplulugusporkulubu.com.tr/opetbasketbol.html&amp;h=54&amp;w=108&amp;sz=1&amp;tbnid=LY4mEaAca1PB0M:&amp;tbnh=54&amp;tbnw=108&amp;zoom=1&amp;usg=__0EWSzZk79No86uQiE7y6Mpxn0FU=&amp;docid=SqwCDQZyDgdB1M&amp;itg=1&amp;sa=X&amp;ei=9MeqUoL1LKmv4AScs4GIDQ&amp;ved=0CHEQ_B0wCg" TargetMode="External"/><Relationship Id="rId2" Type="http://schemas.openxmlformats.org/officeDocument/2006/relationships/image" Target="http://www.kurumsalhaberler.com/amerikanhastanesi/bultenler/amerikan-hastanesi-prostat-kanseri-klinigi" TargetMode="External"/><Relationship Id="rId16" Type="http://schemas.openxmlformats.org/officeDocument/2006/relationships/image" Target="http://www.sonymusic.com.tr/images/SonyMusicEurope.gif" TargetMode="External"/><Relationship Id="rId20" Type="http://schemas.openxmlformats.org/officeDocument/2006/relationships/image" Target="../media/image12.png"/><Relationship Id="rId29" Type="http://schemas.openxmlformats.org/officeDocument/2006/relationships/image" Target="../media/image21.png"/><Relationship Id="rId41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24" Type="http://schemas.openxmlformats.org/officeDocument/2006/relationships/image" Target="../media/image16.jpeg"/><Relationship Id="rId32" Type="http://schemas.openxmlformats.org/officeDocument/2006/relationships/image" Target="../media/image23.png"/><Relationship Id="rId37" Type="http://schemas.openxmlformats.org/officeDocument/2006/relationships/hyperlink" Target="http://www.google.com.tr/imgres?imgurl=http://www.berkoto.com.tr/teknik_dosyalar/opet_logo.jpg&amp;imgrefurl=http://www.berkoto.com.tr/teknik_bilgiler.htm&amp;h=76&amp;w=150&amp;sz=3&amp;tbnid=k1QByQm1R-vdwM:&amp;tbnh=60&amp;tbnw=120&amp;zoom=1&amp;usg=__Vmm2v8zN7gVMSrjZsJA4ONNomgI=&amp;docid=gG903EMm1idgsM&amp;sa=X&amp;ei=R8eqUp7XMqLw4QSzsIGQAw&amp;ved=0CD0Q9QEwCA" TargetMode="External"/><Relationship Id="rId40" Type="http://schemas.openxmlformats.org/officeDocument/2006/relationships/image" Target="../media/image27.jpeg"/><Relationship Id="rId45" Type="http://schemas.openxmlformats.org/officeDocument/2006/relationships/image" Target="../media/image32.png"/><Relationship Id="rId5" Type="http://schemas.openxmlformats.org/officeDocument/2006/relationships/image" Target="../media/image2.png"/><Relationship Id="rId15" Type="http://schemas.openxmlformats.org/officeDocument/2006/relationships/image" Target="../media/image8.png"/><Relationship Id="rId23" Type="http://schemas.openxmlformats.org/officeDocument/2006/relationships/image" Target="../media/image15.png"/><Relationship Id="rId28" Type="http://schemas.openxmlformats.org/officeDocument/2006/relationships/image" Target="../media/image20.jpeg"/><Relationship Id="rId36" Type="http://schemas.openxmlformats.org/officeDocument/2006/relationships/image" Target="../media/image26.jpeg"/><Relationship Id="rId10" Type="http://schemas.openxmlformats.org/officeDocument/2006/relationships/image" Target="http://www.citibank.com.tr/img/newhome/eng/citilogo.gif" TargetMode="External"/><Relationship Id="rId19" Type="http://schemas.openxmlformats.org/officeDocument/2006/relationships/image" Target="../media/image11.jpeg"/><Relationship Id="rId31" Type="http://schemas.openxmlformats.org/officeDocument/2006/relationships/hyperlink" Target="http://www.renault.com.tr/page.aspx?id=7" TargetMode="External"/><Relationship Id="rId44" Type="http://schemas.openxmlformats.org/officeDocument/2006/relationships/image" Target="../media/image31.jpeg"/><Relationship Id="rId4" Type="http://schemas.openxmlformats.org/officeDocument/2006/relationships/image" Target="http://www.gsk.com.tr/ri/logoo.gif" TargetMode="External"/><Relationship Id="rId9" Type="http://schemas.openxmlformats.org/officeDocument/2006/relationships/image" Target="../media/image5.png"/><Relationship Id="rId14" Type="http://schemas.openxmlformats.org/officeDocument/2006/relationships/image" Target="http://welcome.hp-ww.com/img/hpweb_1-2_topnav_hp_logo.gif" TargetMode="External"/><Relationship Id="rId22" Type="http://schemas.openxmlformats.org/officeDocument/2006/relationships/image" Target="../media/image14.png"/><Relationship Id="rId27" Type="http://schemas.openxmlformats.org/officeDocument/2006/relationships/image" Target="../media/image19.png"/><Relationship Id="rId30" Type="http://schemas.openxmlformats.org/officeDocument/2006/relationships/image" Target="../media/image22.png"/><Relationship Id="rId35" Type="http://schemas.openxmlformats.org/officeDocument/2006/relationships/image" Target="../media/image25.gif"/><Relationship Id="rId43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 flipH="1">
            <a:off x="-1188644" y="692696"/>
            <a:ext cx="45719" cy="7200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>
          <a:xfrm>
            <a:off x="-1971401" y="3206502"/>
            <a:ext cx="350713" cy="70097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12973" y="-250717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>
              <a:defRPr/>
            </a:pPr>
            <a:endParaRPr lang="tr-TR" sz="3600" b="1" dirty="0"/>
          </a:p>
          <a:p>
            <a:pPr>
              <a:defRPr/>
            </a:pPr>
            <a:r>
              <a:rPr lang="tr-TR" sz="3600" b="1" dirty="0" smtClean="0"/>
              <a:t>Kuryetel </a:t>
            </a:r>
            <a:r>
              <a:rPr lang="tr-TR" sz="3600" b="1" dirty="0"/>
              <a:t>Bazı Referanslar</a:t>
            </a:r>
          </a:p>
          <a:p>
            <a:pPr>
              <a:defRPr/>
            </a:pPr>
            <a:endParaRPr lang="tr-TR" sz="3600" b="1" dirty="0"/>
          </a:p>
          <a:p>
            <a:pPr>
              <a:defRPr/>
            </a:pPr>
            <a:endParaRPr lang="tr-TR" sz="3600" b="1" dirty="0" smtClean="0"/>
          </a:p>
          <a:p>
            <a:pPr>
              <a:defRPr/>
            </a:pPr>
            <a:endParaRPr lang="tr-TR" sz="3600" dirty="0"/>
          </a:p>
          <a:p>
            <a:pPr>
              <a:defRPr/>
            </a:pPr>
            <a:endParaRPr lang="tr-TR" sz="3600" b="1" dirty="0"/>
          </a:p>
        </p:txBody>
      </p:sp>
      <p:pic>
        <p:nvPicPr>
          <p:cNvPr id="13317" name="Picture 4" descr="http://www.gsk.com.tr/ri/logoo.gif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121843" y="4780862"/>
            <a:ext cx="11430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6" descr="refBay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6943" y="2354265"/>
            <a:ext cx="1714500" cy="620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7" descr="DH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07974" y="5742888"/>
            <a:ext cx="107156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0" descr="http://www.global.com.tr/images/menu/logo.gif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2417680" y="6397679"/>
            <a:ext cx="1436688" cy="42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3" descr="http://www.citibank.com.tr/img/newhome/eng/citilogo.gif"/>
          <p:cNvPicPr>
            <a:picLocks noChangeAspect="1" noChangeArrowheads="1"/>
          </p:cNvPicPr>
          <p:nvPr/>
        </p:nvPicPr>
        <p:blipFill>
          <a:blip r:embed="rId9" r:link="rId10" cstate="print"/>
          <a:srcRect/>
          <a:stretch>
            <a:fillRect/>
          </a:stretch>
        </p:blipFill>
        <p:spPr bwMode="auto">
          <a:xfrm>
            <a:off x="2035023" y="1429613"/>
            <a:ext cx="1500188" cy="487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9" descr="http://www.unilever.com.tr/images/logo_bgbeyaz.gif"/>
          <p:cNvPicPr>
            <a:picLocks noChangeAspect="1" noChangeArrowheads="1"/>
          </p:cNvPicPr>
          <p:nvPr/>
        </p:nvPicPr>
        <p:blipFill>
          <a:blip r:embed="rId11" r:link="rId12" cstate="print"/>
          <a:srcRect/>
          <a:stretch>
            <a:fillRect/>
          </a:stretch>
        </p:blipFill>
        <p:spPr bwMode="auto">
          <a:xfrm>
            <a:off x="468312" y="4218074"/>
            <a:ext cx="1150938" cy="53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9" name="Picture 23" descr="HP.com Türkiye"/>
          <p:cNvPicPr>
            <a:picLocks noChangeAspect="1" noChangeArrowheads="1"/>
          </p:cNvPicPr>
          <p:nvPr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522397" y="1484784"/>
            <a:ext cx="130164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0" name="Picture 27" descr="http://www.sonymusic.com.tr/images/SonyMusicEurope.gif"/>
          <p:cNvPicPr>
            <a:picLocks noChangeAspect="1" noChangeArrowheads="1"/>
          </p:cNvPicPr>
          <p:nvPr/>
        </p:nvPicPr>
        <p:blipFill>
          <a:blip r:embed="rId15" r:link="rId16" cstate="print"/>
          <a:srcRect/>
          <a:stretch>
            <a:fillRect/>
          </a:stretch>
        </p:blipFill>
        <p:spPr bwMode="auto">
          <a:xfrm>
            <a:off x="2068237" y="5838728"/>
            <a:ext cx="1500187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5" name="Picture 39" descr="Henke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53275" y="2353844"/>
            <a:ext cx="1643063" cy="52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9" name="Picture 5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404042" y="3266828"/>
            <a:ext cx="1058152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4" name="Picture 72" descr="adsız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784354" y="5057732"/>
            <a:ext cx="1270492" cy="50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5" name="Picture 73" descr="ak enerji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79512" y="4944625"/>
            <a:ext cx="1357313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46" name="Picture 74" descr="bkm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3744858" y="1413476"/>
            <a:ext cx="1277992" cy="60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0" name="Picture 82" descr="visa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50849" y="4662050"/>
            <a:ext cx="78581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1" name="Picture 83" descr="grnt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153275" y="1340769"/>
            <a:ext cx="1283387" cy="676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3" name="Picture 89" descr="iş yat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2062243" y="3429000"/>
            <a:ext cx="144574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6" name="Picture 93" descr="KPMG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161925" y="5857875"/>
            <a:ext cx="1581534" cy="48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7" name="Picture 94" descr="A BANK"/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323850" y="3276600"/>
            <a:ext cx="1500188" cy="723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62" name="Picture 106" descr="adsız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1857375" y="2354265"/>
            <a:ext cx="1512887" cy="71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63" name="Picture 108" descr="ozl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4860032" y="6392971"/>
            <a:ext cx="173603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68" name="Picture 123" descr="msc"/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439053" y="2309896"/>
            <a:ext cx="1209456" cy="896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70" name="Picture 127" descr="Yeni Bit Eşlem Resmi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3799818" y="3429000"/>
            <a:ext cx="1507248" cy="515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71" name="98 Resim" descr="logo">
            <a:hlinkClick r:id="rId31"/>
          </p:cNvPr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5879677" y="5729601"/>
            <a:ext cx="985044" cy="51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72" name="Picture 4" descr="http://www.koc.com.tr/tr-TR/SiteCollectionImages/koc_logo.gif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5307066" y="1417609"/>
            <a:ext cx="1461239" cy="499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73" name="Picture 70" descr="starbucks-coffee-logo">
            <a:hlinkClick r:id="rId34"/>
          </p:cNvPr>
          <p:cNvPicPr>
            <a:picLocks noChangeAspect="1" noChangeArrowheads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4008938" y="4160484"/>
            <a:ext cx="121113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74" name="Picture 71" descr="setur-logonu-degistirdi_eu0iy"/>
          <p:cNvPicPr>
            <a:picLocks noChangeAspect="1" noChangeArrowheads="1"/>
          </p:cNvPicPr>
          <p:nvPr/>
        </p:nvPicPr>
        <p:blipFill>
          <a:blip r:embed="rId36" cstate="print"/>
          <a:srcRect/>
          <a:stretch>
            <a:fillRect/>
          </a:stretch>
        </p:blipFill>
        <p:spPr bwMode="auto">
          <a:xfrm>
            <a:off x="5436368" y="3246934"/>
            <a:ext cx="1871663" cy="69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76" name="AutoShape 77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77" name="AutoShape 81" descr="Z">
            <a:hlinkClick r:id="rId37"/>
          </p:cNvPr>
          <p:cNvSpPr>
            <a:spLocks noChangeAspect="1" noChangeArrowheads="1"/>
          </p:cNvSpPr>
          <p:nvPr/>
        </p:nvSpPr>
        <p:spPr bwMode="auto">
          <a:xfrm>
            <a:off x="34925" y="-477838"/>
            <a:ext cx="1143000" cy="571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78" name="AutoShape 83" descr="Z">
            <a:hlinkClick r:id="rId37"/>
          </p:cNvPr>
          <p:cNvSpPr>
            <a:spLocks noChangeAspect="1" noChangeArrowheads="1"/>
          </p:cNvSpPr>
          <p:nvPr/>
        </p:nvSpPr>
        <p:spPr bwMode="auto">
          <a:xfrm>
            <a:off x="34925" y="-477838"/>
            <a:ext cx="1143000" cy="571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79" name="AutoShape 85" descr="Z">
            <a:hlinkClick r:id="rId38"/>
          </p:cNvPr>
          <p:cNvSpPr>
            <a:spLocks noChangeAspect="1" noChangeArrowheads="1"/>
          </p:cNvSpPr>
          <p:nvPr/>
        </p:nvSpPr>
        <p:spPr bwMode="auto">
          <a:xfrm>
            <a:off x="7372827" y="6397679"/>
            <a:ext cx="10287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3380" name="AutoShape 87" descr="Z">
            <a:hlinkClick r:id="rId38"/>
          </p:cNvPr>
          <p:cNvSpPr>
            <a:spLocks noChangeAspect="1" noChangeArrowheads="1"/>
          </p:cNvSpPr>
          <p:nvPr/>
        </p:nvSpPr>
        <p:spPr bwMode="auto">
          <a:xfrm>
            <a:off x="4039092" y="4899135"/>
            <a:ext cx="10287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13381" name="Picture 92" descr="200px-Logo_of_Opet">
            <a:hlinkClick r:id="rId39"/>
          </p:cNvPr>
          <p:cNvPicPr>
            <a:picLocks noChangeAspect="1" noChangeArrowheads="1"/>
          </p:cNvPicPr>
          <p:nvPr/>
        </p:nvPicPr>
        <p:blipFill>
          <a:blip r:embed="rId40" cstate="print"/>
          <a:srcRect/>
          <a:stretch>
            <a:fillRect/>
          </a:stretch>
        </p:blipFill>
        <p:spPr bwMode="auto">
          <a:xfrm>
            <a:off x="7309559" y="4163252"/>
            <a:ext cx="16224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82" name="AutoShape 95" descr="Z"/>
          <p:cNvSpPr>
            <a:spLocks noChangeAspect="1" noChangeArrowheads="1"/>
          </p:cNvSpPr>
          <p:nvPr/>
        </p:nvSpPr>
        <p:spPr bwMode="auto">
          <a:xfrm>
            <a:off x="3852863" y="3190875"/>
            <a:ext cx="14382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13383" name="Picture 97" descr="the samsung logo"/>
          <p:cNvPicPr>
            <a:picLocks noChangeAspect="1" noChangeArrowheads="1"/>
          </p:cNvPicPr>
          <p:nvPr/>
        </p:nvPicPr>
        <p:blipFill>
          <a:blip r:embed="rId41" cstate="print"/>
          <a:srcRect/>
          <a:stretch>
            <a:fillRect/>
          </a:stretch>
        </p:blipFill>
        <p:spPr bwMode="auto">
          <a:xfrm>
            <a:off x="5496335" y="2286840"/>
            <a:ext cx="1567245" cy="687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4" name="Picture 99" descr="the acer logo"/>
          <p:cNvPicPr>
            <a:picLocks noChangeAspect="1" noChangeArrowheads="1"/>
          </p:cNvPicPr>
          <p:nvPr/>
        </p:nvPicPr>
        <p:blipFill>
          <a:blip r:embed="rId42" cstate="print"/>
          <a:srcRect/>
          <a:stretch>
            <a:fillRect/>
          </a:stretch>
        </p:blipFill>
        <p:spPr bwMode="auto">
          <a:xfrm>
            <a:off x="4008938" y="5825441"/>
            <a:ext cx="1461402" cy="513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5" name="Picture 101" descr="Aygaz, tüketicilerine sunduğu avantajlara bir yenisini daha ekliyor"/>
          <p:cNvPicPr>
            <a:picLocks noChangeAspect="1" noChangeArrowheads="1"/>
          </p:cNvPicPr>
          <p:nvPr/>
        </p:nvPicPr>
        <p:blipFill>
          <a:blip r:embed="rId43" cstate="print"/>
          <a:srcRect/>
          <a:stretch>
            <a:fillRect/>
          </a:stretch>
        </p:blipFill>
        <p:spPr bwMode="auto">
          <a:xfrm>
            <a:off x="5526500" y="4750595"/>
            <a:ext cx="1728788" cy="842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6" name="Picture 103" descr="arcelik"/>
          <p:cNvPicPr>
            <a:picLocks noChangeAspect="1" noChangeArrowheads="1"/>
          </p:cNvPicPr>
          <p:nvPr/>
        </p:nvPicPr>
        <p:blipFill>
          <a:blip r:embed="rId44" cstate="print"/>
          <a:srcRect/>
          <a:stretch>
            <a:fillRect/>
          </a:stretch>
        </p:blipFill>
        <p:spPr bwMode="auto">
          <a:xfrm>
            <a:off x="2062243" y="4214491"/>
            <a:ext cx="1396726" cy="48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87" name="Picture 105" descr="koctas_market_axess_kart_6_taksit_kampanyasi.jpg.png"/>
          <p:cNvPicPr>
            <a:picLocks noChangeAspect="1" noChangeArrowheads="1"/>
          </p:cNvPicPr>
          <p:nvPr/>
        </p:nvPicPr>
        <p:blipFill>
          <a:blip r:embed="rId45" cstate="print"/>
          <a:srcRect/>
          <a:stretch>
            <a:fillRect/>
          </a:stretch>
        </p:blipFill>
        <p:spPr bwMode="auto">
          <a:xfrm>
            <a:off x="5371443" y="3969575"/>
            <a:ext cx="1781832" cy="72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</Words>
  <Application>Microsoft Office PowerPoint</Application>
  <PresentationFormat>Ekran Gösterisi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Company>Kuryetel Ltd. Şti.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ekurt</dc:creator>
  <cp:lastModifiedBy>ekurt</cp:lastModifiedBy>
  <cp:revision>70</cp:revision>
  <cp:lastPrinted>2017-03-24T10:15:55Z</cp:lastPrinted>
  <dcterms:created xsi:type="dcterms:W3CDTF">2009-09-10T08:57:35Z</dcterms:created>
  <dcterms:modified xsi:type="dcterms:W3CDTF">2017-03-24T11:09:05Z</dcterms:modified>
</cp:coreProperties>
</file>